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281" r:id="rId3"/>
    <p:sldId id="256" r:id="rId4"/>
    <p:sldId id="257" r:id="rId5"/>
    <p:sldId id="265" r:id="rId6"/>
    <p:sldId id="258" r:id="rId7"/>
    <p:sldId id="259" r:id="rId8"/>
    <p:sldId id="261" r:id="rId9"/>
    <p:sldId id="262" r:id="rId10"/>
    <p:sldId id="263" r:id="rId11"/>
    <p:sldId id="272" r:id="rId12"/>
    <p:sldId id="274" r:id="rId13"/>
    <p:sldId id="275" r:id="rId14"/>
    <p:sldId id="276" r:id="rId15"/>
    <p:sldId id="280" r:id="rId16"/>
    <p:sldId id="273" r:id="rId17"/>
    <p:sldId id="277" r:id="rId18"/>
    <p:sldId id="278" r:id="rId19"/>
    <p:sldId id="279" r:id="rId20"/>
    <p:sldId id="266" r:id="rId21"/>
    <p:sldId id="264" r:id="rId22"/>
    <p:sldId id="267" r:id="rId23"/>
    <p:sldId id="271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0411C7-4920-4F57-9BB6-B8FFA1AE48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6DA87-37C7-4DA4-A488-0B72E4201D8D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411C7-4920-4F57-9BB6-B8FFA1AE48D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0ED06-6F9E-4387-8EB2-733064A3F742}" type="slidenum">
              <a:rPr lang="en-US"/>
              <a:pPr/>
              <a:t>4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3BE4A-2D4F-4B4B-8509-198AA4E8A0C7}" type="slidenum">
              <a:rPr lang="en-US"/>
              <a:pPr/>
              <a:t>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C603A-DFFE-4528-BBA5-D6EC24736D05}" type="slidenum">
              <a:rPr lang="en-US"/>
              <a:pPr/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1E3DD-C270-4A3B-99A5-7767F184C111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B607C-A18C-4994-BAC9-869A5D74DD9B}" type="slidenum">
              <a:rPr lang="en-US"/>
              <a:pPr/>
              <a:t>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3281E-D80D-4DC8-8662-DA09F9E94487}" type="slidenum">
              <a:rPr lang="en-US"/>
              <a:pPr/>
              <a:t>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1A3CF-D2F3-4E1E-9FBB-7E8E3AC6A3D3}" type="slidenum">
              <a:rPr lang="en-US"/>
              <a:pPr/>
              <a:t>10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B4B4F-33D3-4E59-BBC0-615A2794C2F4}" type="slidenum">
              <a:rPr lang="en-US"/>
              <a:pPr/>
              <a:t>21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C6822-28F4-4B64-BB5B-9F51C72432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32DEE-DF22-472E-A07D-3CB6E4242B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1043D-177F-43FB-A714-C371ED4AE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C7D2F-38DE-48B0-8FBB-C8E399737F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A0137-C889-4CA8-968C-9DCF534AC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642E1-9566-4BA6-A5CA-F746468288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944EA-5061-422E-BD33-0A6E0C208A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023F2-BE27-493B-851D-29F7B6E43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C7370-502E-4396-8638-4B27C449E6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D4A49-8B95-41D6-AD0D-1D503A1547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E6E95-7442-45D5-B90B-C9ED08D55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7775FB-06B0-4E24-AEDB-90351A3403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10" Type="http://schemas.openxmlformats.org/officeDocument/2006/relationships/slide" Target="slide22.xml"/><Relationship Id="rId4" Type="http://schemas.openxmlformats.org/officeDocument/2006/relationships/slide" Target="slide5.xml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Loose Media Kiosk Quick Reference Guide</a:t>
            </a:r>
            <a:endParaRPr lang="en-US" dirty="0"/>
          </a:p>
        </p:txBody>
      </p:sp>
      <p:pic>
        <p:nvPicPr>
          <p:cNvPr id="4" name="Picture 3" descr="Loose Media Kiosk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800350"/>
            <a:ext cx="5105400" cy="3829050"/>
          </a:xfrm>
          <a:prstGeom prst="rect">
            <a:avLst/>
          </a:prstGeom>
        </p:spPr>
      </p:pic>
      <p:pic>
        <p:nvPicPr>
          <p:cNvPr id="5" name="Picture 4" descr="FBI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304800"/>
            <a:ext cx="1066800" cy="1130648"/>
          </a:xfrm>
          <a:prstGeom prst="rect">
            <a:avLst/>
          </a:prstGeom>
        </p:spPr>
      </p:pic>
      <p:pic>
        <p:nvPicPr>
          <p:cNvPr id="6" name="Picture 5" descr="Copy of OTD_Logo_RGBBetterRes120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286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reviewExecutabl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990600"/>
            <a:ext cx="7334250" cy="5867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5869" y="381000"/>
            <a:ext cx="381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Recovering Deleted Data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746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The LMK allows users to recover many deleted file types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746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To recover deleted data, select the Recover Deleted Data button</a:t>
            </a:r>
          </a:p>
          <a:p>
            <a:r>
              <a:rPr lang="en-US" dirty="0" smtClean="0"/>
              <a:t>    from the bottom of the screen 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362817"/>
            <a:ext cx="5943600" cy="449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191000" y="6477000"/>
            <a:ext cx="1143000" cy="3810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5869" y="381000"/>
            <a:ext cx="381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Recovering Deleted Data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746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The following box will be displayed showing the recovery progress</a:t>
            </a:r>
          </a:p>
          <a:p>
            <a:pPr lvl="1"/>
            <a:r>
              <a:rPr lang="en-US" dirty="0" smtClean="0"/>
              <a:t>      (Note:  The time is displayed as (</a:t>
            </a:r>
            <a:r>
              <a:rPr lang="en-US" dirty="0" err="1" smtClean="0"/>
              <a:t>Days:Hours:Minutes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92275"/>
            <a:ext cx="6816725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5869" y="381000"/>
            <a:ext cx="381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Recovering Deleted Data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746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 Upon completion, the following box will be displayed.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1808162"/>
            <a:ext cx="67310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5869" y="381000"/>
            <a:ext cx="381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Recovering Deleted Data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746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 Recovered data can be found by selecting the Recovered tab on the</a:t>
            </a:r>
          </a:p>
          <a:p>
            <a:r>
              <a:rPr lang="en-US" dirty="0" smtClean="0"/>
              <a:t>     left or at the bottom of the file list screen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Currently file names can </a:t>
            </a:r>
            <a:r>
              <a:rPr lang="en-US" b="1" dirty="0" smtClean="0"/>
              <a:t>not</a:t>
            </a:r>
            <a:r>
              <a:rPr lang="en-US" dirty="0" smtClean="0"/>
              <a:t> be recovered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45705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" y="5562600"/>
            <a:ext cx="1219200" cy="533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3495675"/>
            <a:ext cx="44862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105400" y="5562600"/>
            <a:ext cx="4038600" cy="6096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255" y="381000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Progress Bar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746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 A progress bar is displayed at the bottom of the File List screen</a:t>
            </a:r>
          </a:p>
          <a:p>
            <a:endParaRPr lang="en-US" dirty="0" smtClean="0"/>
          </a:p>
          <a:p>
            <a:r>
              <a:rPr lang="en-US" dirty="0" smtClean="0"/>
              <a:t>	- A yellow line to show the size of the files selected for output</a:t>
            </a:r>
          </a:p>
          <a:p>
            <a:r>
              <a:rPr lang="en-US" dirty="0" smtClean="0"/>
              <a:t>	- A red line to show the size of the output media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71800"/>
            <a:ext cx="6400800" cy="131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905000" y="3505200"/>
            <a:ext cx="5410200" cy="3048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65" y="381000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Selecting a New Input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are two places in which to choose to view a different evidentiary input without having to reboot the kiosk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65" y="381000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Selecting a New Input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" y="990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lower right corner of the File List screen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8162"/>
            <a:ext cx="67310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09800" y="4572000"/>
            <a:ext cx="1981200" cy="6096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65" y="381000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Selecting a New Input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" y="990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selecting the new input, select the OK button when prompted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7310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724400" y="3962400"/>
            <a:ext cx="914400" cy="3048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0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Selecting a New Input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57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new input can be chosen from the File Output screen as well</a:t>
            </a:r>
          </a:p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5486400" cy="411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267200" y="3962400"/>
            <a:ext cx="1143000" cy="2286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486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NOTE:  </a:t>
            </a:r>
            <a:r>
              <a:rPr lang="en-US" dirty="0" smtClean="0"/>
              <a:t>Each piece of media examined requires a separate report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If a piece of media is examined and a report is needed, ensure that a report is output before examining a new piece of media</a:t>
            </a:r>
          </a:p>
          <a:p>
            <a:pPr algn="ctr"/>
            <a:endParaRPr lang="en-US" b="1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FF00"/>
                          </a:solidFill>
                          <a:hlinkClick r:id="rId2" action="ppaction://hlinksldjump"/>
                        </a:rPr>
                        <a:t>User Sign On</a:t>
                      </a:r>
                      <a:endParaRPr 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Slide 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FF00"/>
                          </a:solidFill>
                          <a:hlinkClick r:id="rId3" action="ppaction://hlinksldjump"/>
                        </a:rPr>
                        <a:t>Case Information</a:t>
                      </a:r>
                      <a:endParaRPr 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Slide 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FF00"/>
                          </a:solidFill>
                          <a:hlinkClick r:id="rId4" action="ppaction://hlinksldjump"/>
                        </a:rPr>
                        <a:t>Update User Information</a:t>
                      </a:r>
                      <a:endParaRPr 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Slide 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FF00"/>
                          </a:solidFill>
                          <a:hlinkClick r:id="rId5" action="ppaction://hlinksldjump"/>
                        </a:rPr>
                        <a:t>Examining Media</a:t>
                      </a:r>
                      <a:endParaRPr 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Slide 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FF00"/>
                          </a:solidFill>
                          <a:hlinkClick r:id="rId6" action="ppaction://hlinksldjump"/>
                        </a:rPr>
                        <a:t>Recover Deleted Data</a:t>
                      </a:r>
                      <a:endParaRPr 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Slide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FF00"/>
                          </a:solidFill>
                          <a:hlinkClick r:id="rId7" action="ppaction://hlinksldjump"/>
                        </a:rPr>
                        <a:t>Progress Bar</a:t>
                      </a:r>
                      <a:endParaRPr 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Slide 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FF00"/>
                          </a:solidFill>
                          <a:hlinkClick r:id="rId8" action="ppaction://hlinksldjump"/>
                        </a:rPr>
                        <a:t>Selecting New Input</a:t>
                      </a:r>
                      <a:endParaRPr 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Slide 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FF00"/>
                          </a:solidFill>
                          <a:hlinkClick r:id="rId9" action="ppaction://hlinksldjump"/>
                        </a:rPr>
                        <a:t>Selecting Output Report Format</a:t>
                      </a:r>
                      <a:endParaRPr 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Slide 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FF00"/>
                          </a:solidFill>
                          <a:hlinkClick r:id="rId10" action="ppaction://hlinksldjump"/>
                        </a:rPr>
                        <a:t>Output File Format</a:t>
                      </a:r>
                      <a:endParaRPr 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Slide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22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1407" y="381000"/>
            <a:ext cx="6441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Select report format and CD or DVD output</a:t>
            </a:r>
            <a:endParaRPr lang="en-US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7310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Output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990600"/>
            <a:ext cx="7334250" cy="5867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675" y="1475074"/>
            <a:ext cx="7357925" cy="46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-4885" y="533400"/>
            <a:ext cx="915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Selected output files will be contained in a single uncompressed Zip file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5313" t="15094" b="49326"/>
          <a:stretch>
            <a:fillRect/>
          </a:stretch>
        </p:blipFill>
        <p:spPr bwMode="auto">
          <a:xfrm>
            <a:off x="1219199" y="1752600"/>
            <a:ext cx="662709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5558" y="533400"/>
            <a:ext cx="585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File format contained within the zip file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469" t="16667" r="3906" b="6250"/>
          <a:stretch>
            <a:fillRect/>
          </a:stretch>
        </p:blipFill>
        <p:spPr bwMode="auto">
          <a:xfrm>
            <a:off x="914400" y="1828800"/>
            <a:ext cx="7286365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Files that are copied to CD are documented in a report along with their hash value and file path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5469" t="16667" r="3906" b="11458"/>
          <a:stretch>
            <a:fillRect/>
          </a:stretch>
        </p:blipFill>
        <p:spPr bwMode="auto">
          <a:xfrm>
            <a:off x="695739" y="1905000"/>
            <a:ext cx="768626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LoginScr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7334250" cy="586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49601" y="381000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 Sign On Screen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seInformatio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005840"/>
            <a:ext cx="7315200" cy="585216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2679687" y="381000"/>
            <a:ext cx="392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Type in </a:t>
            </a:r>
            <a:r>
              <a:rPr lang="en-US" sz="2400" b="1" dirty="0" smtClean="0"/>
              <a:t>Case </a:t>
            </a:r>
            <a:r>
              <a:rPr lang="en-US" sz="2400" b="1" dirty="0" smtClean="0"/>
              <a:t>Information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UpdateUse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005840"/>
            <a:ext cx="7315200" cy="585216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2835788" y="381000"/>
            <a:ext cx="374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Update </a:t>
            </a:r>
            <a:r>
              <a:rPr lang="en-US" sz="2400" b="1" dirty="0" smtClean="0"/>
              <a:t>User Information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nputSelectio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005840"/>
            <a:ext cx="7315200" cy="585216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942641" y="152400"/>
            <a:ext cx="7258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When prompted by this screen, insert the </a:t>
            </a:r>
          </a:p>
          <a:p>
            <a:r>
              <a:rPr lang="en-US" sz="2400" b="1" dirty="0" smtClean="0"/>
              <a:t>evidentiary digital media that is to be previewed.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llFile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990600"/>
            <a:ext cx="7334250" cy="58674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916192" y="381000"/>
            <a:ext cx="7311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Select the category of file that is to be previewed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reviewPictur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990600"/>
            <a:ext cx="7334250" cy="58674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3505200" y="381000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File preview screen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eviewMovi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990600"/>
            <a:ext cx="7334250" cy="58674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2368512" y="381000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File preview screen for video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386</Words>
  <Application>Microsoft PowerPoint</Application>
  <PresentationFormat>On-screen Show (4:3)</PresentationFormat>
  <Paragraphs>72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Loose Media Kiosk Quick Reference Guide</vt:lpstr>
      <vt:lpstr>Table of Contents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emack</dc:creator>
  <cp:lastModifiedBy>CPIK</cp:lastModifiedBy>
  <cp:revision>27</cp:revision>
  <dcterms:created xsi:type="dcterms:W3CDTF">2010-03-04T16:55:23Z</dcterms:created>
  <dcterms:modified xsi:type="dcterms:W3CDTF">2011-07-08T15:31:07Z</dcterms:modified>
</cp:coreProperties>
</file>